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d960262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d960262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d96026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d96026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d960262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d960262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d960262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d960262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d960262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d960262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d960262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d960262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d950b28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d950b28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d950b286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d950b286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d82bb10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d82bb10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d960262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d960262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d8df43934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d8df43934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d950b286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d950b286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d94d5ce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d94d5ce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d94d5ce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d94d5ce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d94d5ced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d94d5ced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d94d5ced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d94d5ced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8df439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8df43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d94d5ce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d94d5ce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d8df43934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d8df4393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d960262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d960262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d8df43934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d8df43934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d8df43934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d8df43934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d960262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d960262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d960262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d960262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aw.githubusercontent.com/damellis/attiny/ide-1.6.x-boards-manager/package_damellis_attiny_index.j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675" y="909775"/>
            <a:ext cx="5909274" cy="33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25" y="167750"/>
            <a:ext cx="5206750" cy="48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635550" y="27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Setup Bootloader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635550" y="942325"/>
            <a:ext cx="78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Open the </a:t>
            </a:r>
            <a:r>
              <a:rPr b="1" lang="en" sz="1800">
                <a:solidFill>
                  <a:srgbClr val="FFFFFF"/>
                </a:solidFill>
              </a:rPr>
              <a:t>Boards Manager</a:t>
            </a:r>
            <a:r>
              <a:rPr lang="en" sz="1800">
                <a:solidFill>
                  <a:srgbClr val="FFFFFF"/>
                </a:solidFill>
              </a:rPr>
              <a:t> from the Tools, Board Menus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Select the </a:t>
            </a:r>
            <a:r>
              <a:rPr b="1" lang="en" sz="1800">
                <a:solidFill>
                  <a:srgbClr val="FFFFFF"/>
                </a:solidFill>
              </a:rPr>
              <a:t>ATtiny </a:t>
            </a:r>
            <a:r>
              <a:rPr lang="en" sz="1800">
                <a:solidFill>
                  <a:srgbClr val="FFFFFF"/>
                </a:solidFill>
              </a:rPr>
              <a:t>from the list once the software has updated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Search for ATtiny, either manually scrolling down the list, or typing "attiny" in the filter field.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Click Install the (Use the latest version).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Install the following 2 </a:t>
            </a:r>
            <a:r>
              <a:rPr lang="en" sz="1800">
                <a:solidFill>
                  <a:srgbClr val="FFFFFF"/>
                </a:solidFill>
              </a:rPr>
              <a:t>libraries</a:t>
            </a:r>
            <a:r>
              <a:rPr lang="en" sz="1800">
                <a:solidFill>
                  <a:srgbClr val="FFFFFF"/>
                </a:solidFill>
              </a:rPr>
              <a:t>: 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https://github.com/datacute/Tiny4kOLED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https://github.com/adafruit/TinyWireM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4">
            <a:alphaModFix/>
          </a:blip>
          <a:srcRect b="0" l="1176" r="0" t="0"/>
          <a:stretch/>
        </p:blipFill>
        <p:spPr>
          <a:xfrm>
            <a:off x="1205788" y="585250"/>
            <a:ext cx="6732424" cy="38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1350225" y="22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Setup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61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Program Setup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Let’s set up the program to use the Arduino as a programmer.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Select </a:t>
            </a:r>
            <a:r>
              <a:rPr b="1" lang="en" sz="1800">
                <a:solidFill>
                  <a:srgbClr val="FFFFFF"/>
                </a:solidFill>
              </a:rPr>
              <a:t>Arduino as ISP</a:t>
            </a:r>
            <a:r>
              <a:rPr lang="en" sz="1800">
                <a:solidFill>
                  <a:srgbClr val="FFFFFF"/>
                </a:solidFill>
              </a:rPr>
              <a:t> from the Tools, Programmer Menus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Select </a:t>
            </a:r>
            <a:r>
              <a:rPr b="1" lang="en" sz="1800">
                <a:solidFill>
                  <a:srgbClr val="FFFFFF"/>
                </a:solidFill>
              </a:rPr>
              <a:t>ATtiny</a:t>
            </a:r>
            <a:r>
              <a:rPr lang="en" sz="1800">
                <a:solidFill>
                  <a:srgbClr val="FFFFFF"/>
                </a:solidFill>
              </a:rPr>
              <a:t> from the Tools, Board Menus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Select </a:t>
            </a:r>
            <a:r>
              <a:rPr b="1" lang="en" sz="1800">
                <a:solidFill>
                  <a:srgbClr val="FFFFFF"/>
                </a:solidFill>
              </a:rPr>
              <a:t>ATtiny85</a:t>
            </a:r>
            <a:r>
              <a:rPr lang="en" sz="1800">
                <a:solidFill>
                  <a:srgbClr val="FFFFFF"/>
                </a:solidFill>
              </a:rPr>
              <a:t> from the Tools, Processor Menus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Select </a:t>
            </a:r>
            <a:r>
              <a:rPr b="1" lang="en" sz="1800">
                <a:solidFill>
                  <a:srgbClr val="FFFFFF"/>
                </a:solidFill>
              </a:rPr>
              <a:t>8Mhz</a:t>
            </a:r>
            <a:r>
              <a:rPr lang="en" sz="1800">
                <a:solidFill>
                  <a:srgbClr val="FFFFFF"/>
                </a:solidFill>
              </a:rPr>
              <a:t> Internal from the Tools, Clock Menu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225" y="3807800"/>
            <a:ext cx="4538124" cy="12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1398800" y="19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r>
              <a:rPr lang="en"/>
              <a:t>Setup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37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Unplug your Arduino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Place the ATtiny Chip onto the breadboard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the ground from the Arduino to the Ground Rail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the 5V from the Arduino to pin 8 of the ATTINY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pin 4 of the chip to ground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Place the capacitor between ground and another terminal strip (The anode of the capacitor must be connected to ground)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1197475" y="27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/>
              <a:t> Setup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24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the cathode of the capacitor to the Reset pin of the Arduino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a lead from the header pin 10 of the Arduino to pin 1 of the chip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Arduino Pin 11 to Pin 5 of the chip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Arduino Pin 12 to Pin 6 of the chip and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Arduino Pin 13 to Pin 7 of the ATtiny85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8575"/>
            <a:ext cx="7083949" cy="48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4270025" y="98175"/>
            <a:ext cx="3793800" cy="4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void setup() {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   </a:t>
            </a:r>
            <a:r>
              <a:rPr lang="en" sz="1800">
                <a:solidFill>
                  <a:srgbClr val="FFFFFF"/>
                </a:solidFill>
              </a:rPr>
              <a:t> pinMode(4, OUTPUT);  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}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void loop()  {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 digitalWrite(4, HIGH);     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delay(1000);                      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digitalWrite(4, LOW);  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44444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delay(1000);                       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}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831075"/>
            <a:ext cx="38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Burn the blink code</a:t>
            </a:r>
            <a:r>
              <a:rPr lang="en" sz="2000">
                <a:solidFill>
                  <a:srgbClr val="FFFFFF"/>
                </a:solidFill>
              </a:rPr>
              <a:t> to the Attiny85 in order to insure that its working fine.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1368600" y="25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 the OLED &amp; DHT11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44875" y="1213625"/>
            <a:ext cx="82743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SDA pin to 5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SCL to pin 7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VCC and GND to +5V and GND on power source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Attach the DHT to the pin 2 of Attiny. 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44444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Once that is done, you can upload Arduino Sketches to the ATtiny chip, as if it were an Arduino.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625" y="3572675"/>
            <a:ext cx="4538124" cy="12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5" y="85950"/>
            <a:ext cx="820035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1418925" y="283975"/>
            <a:ext cx="39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Programs you need to install Arduino IDE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Introduction to ATtiny and its various application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Simple LED example with the ATTiny85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Making a scaled down version of weather station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Working with </a:t>
            </a:r>
            <a:r>
              <a:rPr lang="en">
                <a:solidFill>
                  <a:srgbClr val="FFFFFF"/>
                </a:solidFill>
              </a:rPr>
              <a:t>temperature</a:t>
            </a:r>
            <a:r>
              <a:rPr lang="en">
                <a:solidFill>
                  <a:srgbClr val="FFFFFF"/>
                </a:solidFill>
              </a:rPr>
              <a:t> sensors and OLED screens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2"/>
          <p:cNvPicPr preferRelativeResize="0"/>
          <p:nvPr/>
        </p:nvPicPr>
        <p:blipFill rotWithShape="1">
          <a:blip r:embed="rId3">
            <a:alphaModFix/>
          </a:blip>
          <a:srcRect b="10979" l="34289" r="14486" t="48325"/>
          <a:stretch/>
        </p:blipFill>
        <p:spPr>
          <a:xfrm rot="-5400000">
            <a:off x="5928309" y="1471015"/>
            <a:ext cx="2306376" cy="24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175" y="1489725"/>
            <a:ext cx="3793750" cy="2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>
            <p:ph type="title"/>
          </p:nvPr>
        </p:nvSpPr>
        <p:spPr>
          <a:xfrm>
            <a:off x="3587675" y="408100"/>
            <a:ext cx="20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 b="16132" l="24146" r="25030" t="44383"/>
          <a:stretch/>
        </p:blipFill>
        <p:spPr>
          <a:xfrm rot="-5400000">
            <a:off x="6061050" y="1178412"/>
            <a:ext cx="2612150" cy="27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50" y="1183000"/>
            <a:ext cx="5325449" cy="26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>
            <p:ph type="title"/>
          </p:nvPr>
        </p:nvSpPr>
        <p:spPr>
          <a:xfrm>
            <a:off x="1792875" y="444850"/>
            <a:ext cx="593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Assembly Weather Station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00" y="1080125"/>
            <a:ext cx="3921525" cy="26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>
            <p:ph type="title"/>
          </p:nvPr>
        </p:nvSpPr>
        <p:spPr>
          <a:xfrm>
            <a:off x="1309825" y="25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Humidity displayed on the OLED screen</a:t>
            </a: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4">
            <a:alphaModFix/>
          </a:blip>
          <a:srcRect b="33746" l="18176" r="14099" t="25962"/>
          <a:stretch/>
        </p:blipFill>
        <p:spPr>
          <a:xfrm rot="-5400000">
            <a:off x="5672475" y="1495350"/>
            <a:ext cx="2035350" cy="21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225" y="1014025"/>
            <a:ext cx="3845600" cy="33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>
            <p:ph type="title"/>
          </p:nvPr>
        </p:nvSpPr>
        <p:spPr>
          <a:xfrm>
            <a:off x="1170225" y="299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Temperature(°C)</a:t>
            </a:r>
            <a:r>
              <a:rPr lang="en" sz="2400"/>
              <a:t> displayed on the OLED screen</a:t>
            </a:r>
            <a:endParaRPr sz="2400"/>
          </a:p>
        </p:txBody>
      </p:sp>
      <p:pic>
        <p:nvPicPr>
          <p:cNvPr id="195" name="Google Shape;195;p35"/>
          <p:cNvPicPr preferRelativeResize="0"/>
          <p:nvPr/>
        </p:nvPicPr>
        <p:blipFill rotWithShape="1">
          <a:blip r:embed="rId4">
            <a:alphaModFix/>
          </a:blip>
          <a:srcRect b="36356" l="22467" r="14297" t="24182"/>
          <a:stretch/>
        </p:blipFill>
        <p:spPr>
          <a:xfrm rot="-5400000">
            <a:off x="5655012" y="1445688"/>
            <a:ext cx="2030051" cy="22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00" y="2051125"/>
            <a:ext cx="3559600" cy="26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538" y="1001088"/>
            <a:ext cx="2845524" cy="8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>
            <p:ph type="title"/>
          </p:nvPr>
        </p:nvSpPr>
        <p:spPr>
          <a:xfrm>
            <a:off x="1170225" y="299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Temperature(°F) displayed on the OLED screen</a:t>
            </a:r>
            <a:endParaRPr sz="2400"/>
          </a:p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5">
            <a:alphaModFix/>
          </a:blip>
          <a:srcRect b="34878" l="15029" r="17453" t="25660"/>
          <a:stretch/>
        </p:blipFill>
        <p:spPr>
          <a:xfrm rot="-5400000">
            <a:off x="5590137" y="1485838"/>
            <a:ext cx="2178124" cy="226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ctrTitle"/>
          </p:nvPr>
        </p:nvSpPr>
        <p:spPr>
          <a:xfrm>
            <a:off x="311700" y="1747700"/>
            <a:ext cx="85206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625" y="856899"/>
            <a:ext cx="2814200" cy="17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7600" y="1026800"/>
            <a:ext cx="1544951" cy="15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8225" y="821050"/>
            <a:ext cx="2290575" cy="17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250" y="2861775"/>
            <a:ext cx="2191575" cy="170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7550" y="2776875"/>
            <a:ext cx="2031600" cy="20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2998700" y="65250"/>
            <a:ext cx="39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ATtiny chips?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288100" y="296975"/>
            <a:ext cx="39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</a:t>
            </a:r>
            <a:r>
              <a:rPr lang="en"/>
              <a:t>tiny85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650" y="14377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8950" y="1563113"/>
            <a:ext cx="5352849" cy="20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288100" y="296975"/>
            <a:ext cx="39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UNO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175" y="1009075"/>
            <a:ext cx="6238001" cy="39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1149525" y="252875"/>
            <a:ext cx="609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Sensor DHT11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648" y="1007375"/>
            <a:ext cx="2825075" cy="32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1428750" y="296975"/>
            <a:ext cx="609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OLED screen display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000" y="1035050"/>
            <a:ext cx="34385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8675"/>
            <a:ext cx="724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Setup Bootloader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Open the Sketch “ArduinoISP” from the File, Examples and ArduinoISP menus.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Verify and upload this sketch to your Arduino</a:t>
            </a:r>
            <a:br>
              <a:rPr lang="en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-264" r="5800" t="0"/>
          <a:stretch/>
        </p:blipFill>
        <p:spPr>
          <a:xfrm>
            <a:off x="4405675" y="879600"/>
            <a:ext cx="4599800" cy="37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74850" y="35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Setup Bootloader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201300" y="1152475"/>
            <a:ext cx="886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The Arduino software does not natively support the ATtiny85 so we need to add support for it.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Open the </a:t>
            </a:r>
            <a:r>
              <a:rPr b="1" lang="en" sz="1800">
                <a:solidFill>
                  <a:srgbClr val="FFFFFF"/>
                </a:solidFill>
              </a:rPr>
              <a:t>Preferences Dialog</a:t>
            </a:r>
            <a:r>
              <a:rPr lang="en" sz="1800">
                <a:solidFill>
                  <a:srgbClr val="FFFFFF"/>
                </a:solidFill>
              </a:rPr>
              <a:t> from the File menu.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Put </a:t>
            </a:r>
            <a:r>
              <a:rPr lang="en" sz="1800" u="sng">
                <a:solidFill>
                  <a:srgbClr val="FFFFFF"/>
                </a:solidFill>
                <a:hlinkClick r:id="rId3"/>
              </a:rPr>
              <a:t>https://raw.githubusercontent.com/damellis/attiny/ide-1.6.x-boards-manager/package_damellis_attiny_index.json</a:t>
            </a:r>
            <a:r>
              <a:rPr lang="en" sz="1800">
                <a:solidFill>
                  <a:srgbClr val="FFFFFF"/>
                </a:solidFill>
              </a:rPr>
              <a:t> into the "</a:t>
            </a:r>
            <a:r>
              <a:rPr b="1" lang="en" sz="1800">
                <a:solidFill>
                  <a:srgbClr val="FFFFFF"/>
                </a:solidFill>
              </a:rPr>
              <a:t>Additional Boards Manager URL</a:t>
            </a:r>
            <a:r>
              <a:rPr lang="en" sz="1800">
                <a:solidFill>
                  <a:srgbClr val="FFFFFF"/>
                </a:solidFill>
              </a:rPr>
              <a:t>".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Click OK!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